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obby Jones Condensed Soft" charset="1" panose="00000000000000000000"/>
      <p:regular r:id="rId17"/>
    </p:embeddedFont>
    <p:embeddedFont>
      <p:font typeface="Balsamiq Sans" charset="1" panose="02000603000000000000"/>
      <p:regular r:id="rId18"/>
    </p:embeddedFont>
    <p:embeddedFont>
      <p:font typeface="Balsamiq Sans Bold" charset="1" panose="02000603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1.pn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1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17.png" Type="http://schemas.openxmlformats.org/officeDocument/2006/relationships/image"/><Relationship Id="rId23" Target="../media/image44.png" Type="http://schemas.openxmlformats.org/officeDocument/2006/relationships/image"/><Relationship Id="rId24" Target="../media/image45.svg" Type="http://schemas.openxmlformats.org/officeDocument/2006/relationships/image"/><Relationship Id="rId25" Target="../media/image46.png" Type="http://schemas.openxmlformats.org/officeDocument/2006/relationships/image"/><Relationship Id="rId26" Target="../media/image47.svg" Type="http://schemas.openxmlformats.org/officeDocument/2006/relationships/image"/><Relationship Id="rId27" Target="../media/image8.png" Type="http://schemas.openxmlformats.org/officeDocument/2006/relationships/image"/><Relationship Id="rId28" Target="../media/image9.sv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29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60301" y="2106295"/>
            <a:ext cx="5532992" cy="1730317"/>
          </a:xfrm>
          <a:custGeom>
            <a:avLst/>
            <a:gdLst/>
            <a:ahLst/>
            <a:cxnLst/>
            <a:rect r="r" b="b" t="t" l="l"/>
            <a:pathLst>
              <a:path h="1730317" w="5532992">
                <a:moveTo>
                  <a:pt x="0" y="0"/>
                </a:moveTo>
                <a:lnTo>
                  <a:pt x="5532992" y="0"/>
                </a:lnTo>
                <a:lnTo>
                  <a:pt x="5532992" y="1730318"/>
                </a:lnTo>
                <a:lnTo>
                  <a:pt x="0" y="1730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57435" y="3927528"/>
            <a:ext cx="11138724" cy="3424383"/>
            <a:chOff x="0" y="0"/>
            <a:chExt cx="14851632" cy="4565844"/>
          </a:xfrm>
        </p:grpSpPr>
        <p:sp>
          <p:nvSpPr>
            <p:cNvPr name="Freeform 5" id="5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870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601111">
            <a:off x="14722921" y="1074029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1"/>
                </a:lnTo>
                <a:lnTo>
                  <a:pt x="1462193" y="4104401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16042">
            <a:off x="3348886" y="4131049"/>
            <a:ext cx="1089779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ADVENTURE QUEST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43605" y="8380493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5" y="0"/>
                </a:lnTo>
                <a:lnTo>
                  <a:pt x="6831415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86778">
            <a:off x="-21980" y="366555"/>
            <a:ext cx="3704248" cy="3334352"/>
          </a:xfrm>
          <a:custGeom>
            <a:avLst/>
            <a:gdLst/>
            <a:ahLst/>
            <a:cxnLst/>
            <a:rect r="r" b="b" t="t" l="l"/>
            <a:pathLst>
              <a:path h="3334352" w="3704248">
                <a:moveTo>
                  <a:pt x="0" y="0"/>
                </a:moveTo>
                <a:lnTo>
                  <a:pt x="3704247" y="0"/>
                </a:lnTo>
                <a:lnTo>
                  <a:pt x="3704247" y="3334351"/>
                </a:lnTo>
                <a:lnTo>
                  <a:pt x="0" y="3334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485834">
            <a:off x="14251158" y="7059692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116042">
            <a:off x="5007828" y="1925765"/>
            <a:ext cx="7974818" cy="18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9"/>
              </a:lnSpc>
            </a:pPr>
            <a:r>
              <a:rPr lang="en-US" sz="10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GROUP 9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095148">
            <a:off x="5679736" y="1807817"/>
            <a:ext cx="1006590" cy="1116883"/>
          </a:xfrm>
          <a:custGeom>
            <a:avLst/>
            <a:gdLst/>
            <a:ahLst/>
            <a:cxnLst/>
            <a:rect r="r" b="b" t="t" l="l"/>
            <a:pathLst>
              <a:path h="1116883" w="1006590">
                <a:moveTo>
                  <a:pt x="0" y="0"/>
                </a:moveTo>
                <a:lnTo>
                  <a:pt x="1006591" y="0"/>
                </a:lnTo>
                <a:lnTo>
                  <a:pt x="1006591" y="1116883"/>
                </a:lnTo>
                <a:lnTo>
                  <a:pt x="0" y="1116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110570">
            <a:off x="4991740" y="7532926"/>
            <a:ext cx="8302988" cy="53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199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An AI-Assisted Interactive Storytelling 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201">
            <a:off x="4533100" y="1705999"/>
            <a:ext cx="9221800" cy="2270868"/>
          </a:xfrm>
          <a:custGeom>
            <a:avLst/>
            <a:gdLst/>
            <a:ahLst/>
            <a:cxnLst/>
            <a:rect r="r" b="b" t="t" l="l"/>
            <a:pathLst>
              <a:path h="2270868" w="9221800">
                <a:moveTo>
                  <a:pt x="0" y="0"/>
                </a:moveTo>
                <a:lnTo>
                  <a:pt x="9221800" y="0"/>
                </a:lnTo>
                <a:lnTo>
                  <a:pt x="9221800" y="2270868"/>
                </a:lnTo>
                <a:lnTo>
                  <a:pt x="0" y="22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14103">
            <a:off x="-1214015" y="1508772"/>
            <a:ext cx="4976879" cy="1058718"/>
          </a:xfrm>
          <a:custGeom>
            <a:avLst/>
            <a:gdLst/>
            <a:ahLst/>
            <a:cxnLst/>
            <a:rect r="r" b="b" t="t" l="l"/>
            <a:pathLst>
              <a:path h="1058718" w="4976879">
                <a:moveTo>
                  <a:pt x="0" y="0"/>
                </a:moveTo>
                <a:lnTo>
                  <a:pt x="4976878" y="0"/>
                </a:lnTo>
                <a:lnTo>
                  <a:pt x="4976878" y="1058718"/>
                </a:lnTo>
                <a:lnTo>
                  <a:pt x="0" y="105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04951" y="4633550"/>
            <a:ext cx="12278098" cy="302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sz="34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Factor Graph AI improves decision-making by giving smart, context-aware suggestions that shape the story. The game combines logic with creative storytelling in a flexible, scalable system that supports richer gameplay and adaptive narratives.</a:t>
            </a:r>
          </a:p>
        </p:txBody>
      </p:sp>
      <p:sp>
        <p:nvSpPr>
          <p:cNvPr name="TextBox 6" id="6"/>
          <p:cNvSpPr txBox="true"/>
          <p:nvPr/>
        </p:nvSpPr>
        <p:spPr>
          <a:xfrm rot="-43923">
            <a:off x="4894013" y="1607407"/>
            <a:ext cx="8229252" cy="193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3"/>
              </a:lnSpc>
            </a:pPr>
            <a:r>
              <a:rPr lang="en-US" sz="11095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CONCLUSIONS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65709">
            <a:off x="15480011" y="853910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78680">
            <a:off x="8435816" y="603241"/>
            <a:ext cx="1127279" cy="1250795"/>
          </a:xfrm>
          <a:custGeom>
            <a:avLst/>
            <a:gdLst/>
            <a:ahLst/>
            <a:cxnLst/>
            <a:rect r="r" b="b" t="t" l="l"/>
            <a:pathLst>
              <a:path h="1250795" w="1127279">
                <a:moveTo>
                  <a:pt x="0" y="0"/>
                </a:moveTo>
                <a:lnTo>
                  <a:pt x="1127278" y="0"/>
                </a:lnTo>
                <a:lnTo>
                  <a:pt x="1127278" y="1250795"/>
                </a:lnTo>
                <a:lnTo>
                  <a:pt x="0" y="1250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5" id="5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870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-116042">
            <a:off x="3558951" y="3252320"/>
            <a:ext cx="10474127" cy="336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78"/>
              </a:lnSpc>
            </a:pPr>
            <a:r>
              <a:rPr lang="en-US" sz="1934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1963" y="1225403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4" y="0"/>
                </a:lnTo>
                <a:lnTo>
                  <a:pt x="8790294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64467" y="1425428"/>
            <a:ext cx="8085287" cy="204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43"/>
              </a:lnSpc>
              <a:spcBef>
                <a:spcPct val="0"/>
              </a:spcBef>
            </a:pPr>
            <a:r>
              <a:rPr lang="en-US" sz="1479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Members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43864" y="4439892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MAISHA RAHMAN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00122" y="6768099"/>
            <a:ext cx="8115300" cy="2792571"/>
            <a:chOff x="0" y="0"/>
            <a:chExt cx="2137363" cy="735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83282" y="4452083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RUHAMA RAHMAN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1810" y="6736859"/>
            <a:ext cx="8115300" cy="2792571"/>
            <a:chOff x="0" y="0"/>
            <a:chExt cx="2137363" cy="7354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43864" y="7447345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MOHONA HAQUE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2231" y="7379228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SHEIK MEHEDI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6949868">
            <a:off x="4727068" y="1234642"/>
            <a:ext cx="1371562" cy="1438073"/>
          </a:xfrm>
          <a:custGeom>
            <a:avLst/>
            <a:gdLst/>
            <a:ahLst/>
            <a:cxnLst/>
            <a:rect r="r" b="b" t="t" l="l"/>
            <a:pathLst>
              <a:path h="1438073" w="1371562">
                <a:moveTo>
                  <a:pt x="0" y="0"/>
                </a:moveTo>
                <a:lnTo>
                  <a:pt x="1371563" y="0"/>
                </a:lnTo>
                <a:lnTo>
                  <a:pt x="1371563" y="1438073"/>
                </a:lnTo>
                <a:lnTo>
                  <a:pt x="0" y="143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69873">
            <a:off x="3151593" y="5481936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369873">
            <a:off x="3245253" y="8440322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69873">
            <a:off x="11468632" y="5481936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369873">
            <a:off x="11717582" y="8336989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763236">
            <a:off x="11738413" y="838035"/>
            <a:ext cx="1157792" cy="1284651"/>
          </a:xfrm>
          <a:custGeom>
            <a:avLst/>
            <a:gdLst/>
            <a:ahLst/>
            <a:cxnLst/>
            <a:rect r="r" b="b" t="t" l="l"/>
            <a:pathLst>
              <a:path h="1284651" w="1157792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07040">
            <a:off x="4107190" y="4137595"/>
            <a:ext cx="3671748" cy="989917"/>
          </a:xfrm>
          <a:custGeom>
            <a:avLst/>
            <a:gdLst/>
            <a:ahLst/>
            <a:cxnLst/>
            <a:rect r="r" b="b" t="t" l="l"/>
            <a:pathLst>
              <a:path h="989917" w="3671748">
                <a:moveTo>
                  <a:pt x="0" y="0"/>
                </a:moveTo>
                <a:lnTo>
                  <a:pt x="3671748" y="0"/>
                </a:lnTo>
                <a:lnTo>
                  <a:pt x="3671748" y="989917"/>
                </a:lnTo>
                <a:lnTo>
                  <a:pt x="0" y="98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146" b="-409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08118" y="4221034"/>
            <a:ext cx="572722" cy="831127"/>
          </a:xfrm>
          <a:custGeom>
            <a:avLst/>
            <a:gdLst/>
            <a:ahLst/>
            <a:cxnLst/>
            <a:rect r="r" b="b" t="t" l="l"/>
            <a:pathLst>
              <a:path h="831127" w="572722">
                <a:moveTo>
                  <a:pt x="0" y="0"/>
                </a:moveTo>
                <a:lnTo>
                  <a:pt x="572722" y="0"/>
                </a:lnTo>
                <a:lnTo>
                  <a:pt x="572722" y="831127"/>
                </a:lnTo>
                <a:lnTo>
                  <a:pt x="0" y="83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539350">
            <a:off x="11914571" y="2465362"/>
            <a:ext cx="998172" cy="4038738"/>
          </a:xfrm>
          <a:custGeom>
            <a:avLst/>
            <a:gdLst/>
            <a:ahLst/>
            <a:cxnLst/>
            <a:rect r="r" b="b" t="t" l="l"/>
            <a:pathLst>
              <a:path h="4038738" w="998172">
                <a:moveTo>
                  <a:pt x="0" y="0"/>
                </a:moveTo>
                <a:lnTo>
                  <a:pt x="998172" y="0"/>
                </a:lnTo>
                <a:lnTo>
                  <a:pt x="998172" y="4038738"/>
                </a:lnTo>
                <a:lnTo>
                  <a:pt x="0" y="403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82" t="0" r="-18259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0032">
            <a:off x="4152510" y="6073108"/>
            <a:ext cx="3997108" cy="978015"/>
          </a:xfrm>
          <a:custGeom>
            <a:avLst/>
            <a:gdLst/>
            <a:ahLst/>
            <a:cxnLst/>
            <a:rect r="r" b="b" t="t" l="l"/>
            <a:pathLst>
              <a:path h="978015" w="3997108">
                <a:moveTo>
                  <a:pt x="0" y="0"/>
                </a:moveTo>
                <a:lnTo>
                  <a:pt x="3997108" y="0"/>
                </a:lnTo>
                <a:lnTo>
                  <a:pt x="3997108" y="978015"/>
                </a:lnTo>
                <a:lnTo>
                  <a:pt x="0" y="97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0223" r="0" b="-334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3129" y="6119839"/>
            <a:ext cx="763630" cy="746969"/>
          </a:xfrm>
          <a:custGeom>
            <a:avLst/>
            <a:gdLst/>
            <a:ahLst/>
            <a:cxnLst/>
            <a:rect r="r" b="b" t="t" l="l"/>
            <a:pathLst>
              <a:path h="746969" w="763630">
                <a:moveTo>
                  <a:pt x="0" y="0"/>
                </a:moveTo>
                <a:lnTo>
                  <a:pt x="763630" y="0"/>
                </a:lnTo>
                <a:lnTo>
                  <a:pt x="763630" y="746969"/>
                </a:lnTo>
                <a:lnTo>
                  <a:pt x="0" y="74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1741">
            <a:off x="4257614" y="8144178"/>
            <a:ext cx="3704375" cy="1029795"/>
          </a:xfrm>
          <a:custGeom>
            <a:avLst/>
            <a:gdLst/>
            <a:ahLst/>
            <a:cxnLst/>
            <a:rect r="r" b="b" t="t" l="l"/>
            <a:pathLst>
              <a:path h="1029795" w="3704375">
                <a:moveTo>
                  <a:pt x="0" y="0"/>
                </a:moveTo>
                <a:lnTo>
                  <a:pt x="3704375" y="0"/>
                </a:lnTo>
                <a:lnTo>
                  <a:pt x="3704375" y="1029796"/>
                </a:lnTo>
                <a:lnTo>
                  <a:pt x="0" y="1029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809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9350" y="8391205"/>
            <a:ext cx="817946" cy="801587"/>
          </a:xfrm>
          <a:custGeom>
            <a:avLst/>
            <a:gdLst/>
            <a:ahLst/>
            <a:cxnLst/>
            <a:rect r="r" b="b" t="t" l="l"/>
            <a:pathLst>
              <a:path h="801587" w="817946">
                <a:moveTo>
                  <a:pt x="0" y="0"/>
                </a:moveTo>
                <a:lnTo>
                  <a:pt x="817946" y="0"/>
                </a:lnTo>
                <a:lnTo>
                  <a:pt x="817946" y="801587"/>
                </a:lnTo>
                <a:lnTo>
                  <a:pt x="0" y="801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83560" y="4033982"/>
            <a:ext cx="839294" cy="753839"/>
          </a:xfrm>
          <a:custGeom>
            <a:avLst/>
            <a:gdLst/>
            <a:ahLst/>
            <a:cxnLst/>
            <a:rect r="r" b="b" t="t" l="l"/>
            <a:pathLst>
              <a:path h="753839" w="839294">
                <a:moveTo>
                  <a:pt x="0" y="0"/>
                </a:moveTo>
                <a:lnTo>
                  <a:pt x="839294" y="0"/>
                </a:lnTo>
                <a:lnTo>
                  <a:pt x="839294" y="753839"/>
                </a:lnTo>
                <a:lnTo>
                  <a:pt x="0" y="7538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92825" y="6442747"/>
            <a:ext cx="989614" cy="2777865"/>
          </a:xfrm>
          <a:custGeom>
            <a:avLst/>
            <a:gdLst/>
            <a:ahLst/>
            <a:cxnLst/>
            <a:rect r="r" b="b" t="t" l="l"/>
            <a:pathLst>
              <a:path h="2777865" w="989614">
                <a:moveTo>
                  <a:pt x="989614" y="0"/>
                </a:moveTo>
                <a:lnTo>
                  <a:pt x="0" y="0"/>
                </a:lnTo>
                <a:lnTo>
                  <a:pt x="0" y="2777865"/>
                </a:lnTo>
                <a:lnTo>
                  <a:pt x="989614" y="2777865"/>
                </a:lnTo>
                <a:lnTo>
                  <a:pt x="98961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23749" y="744011"/>
            <a:ext cx="14040502" cy="26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1"/>
              </a:lnSpc>
            </a:pPr>
            <a:r>
              <a:rPr lang="en-US" sz="15172">
                <a:solidFill>
                  <a:srgbClr val="FFFF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TODAY'S AGENDA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276967">
            <a:off x="2404493" y="1724965"/>
            <a:ext cx="914310" cy="1014491"/>
          </a:xfrm>
          <a:custGeom>
            <a:avLst/>
            <a:gdLst/>
            <a:ahLst/>
            <a:cxnLst/>
            <a:rect r="r" b="b" t="t" l="l"/>
            <a:pathLst>
              <a:path h="1014491" w="914310">
                <a:moveTo>
                  <a:pt x="0" y="0"/>
                </a:moveTo>
                <a:lnTo>
                  <a:pt x="914310" y="0"/>
                </a:lnTo>
                <a:lnTo>
                  <a:pt x="914310" y="1014492"/>
                </a:lnTo>
                <a:lnTo>
                  <a:pt x="0" y="10144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6499">
            <a:off x="10481942" y="5858200"/>
            <a:ext cx="3857623" cy="1169095"/>
          </a:xfrm>
          <a:custGeom>
            <a:avLst/>
            <a:gdLst/>
            <a:ahLst/>
            <a:cxnLst/>
            <a:rect r="r" b="b" t="t" l="l"/>
            <a:pathLst>
              <a:path h="1169095" w="3857623">
                <a:moveTo>
                  <a:pt x="0" y="0"/>
                </a:moveTo>
                <a:lnTo>
                  <a:pt x="3857623" y="0"/>
                </a:lnTo>
                <a:lnTo>
                  <a:pt x="3857623" y="1169095"/>
                </a:lnTo>
                <a:lnTo>
                  <a:pt x="0" y="116909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307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15624" y="6044630"/>
            <a:ext cx="800675" cy="800675"/>
          </a:xfrm>
          <a:custGeom>
            <a:avLst/>
            <a:gdLst/>
            <a:ahLst/>
            <a:cxnLst/>
            <a:rect r="r" b="b" t="t" l="l"/>
            <a:pathLst>
              <a:path h="800675" w="800675">
                <a:moveTo>
                  <a:pt x="0" y="0"/>
                </a:moveTo>
                <a:lnTo>
                  <a:pt x="800675" y="0"/>
                </a:lnTo>
                <a:lnTo>
                  <a:pt x="800675" y="800675"/>
                </a:lnTo>
                <a:lnTo>
                  <a:pt x="0" y="8006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7676">
            <a:off x="10744741" y="8098404"/>
            <a:ext cx="4077954" cy="1121345"/>
          </a:xfrm>
          <a:custGeom>
            <a:avLst/>
            <a:gdLst/>
            <a:ahLst/>
            <a:cxnLst/>
            <a:rect r="r" b="b" t="t" l="l"/>
            <a:pathLst>
              <a:path h="1121345" w="4077954">
                <a:moveTo>
                  <a:pt x="0" y="0"/>
                </a:moveTo>
                <a:lnTo>
                  <a:pt x="4077954" y="0"/>
                </a:lnTo>
                <a:lnTo>
                  <a:pt x="4077954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-1055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75722" y="8211319"/>
            <a:ext cx="724145" cy="700445"/>
          </a:xfrm>
          <a:custGeom>
            <a:avLst/>
            <a:gdLst/>
            <a:ahLst/>
            <a:cxnLst/>
            <a:rect r="r" b="b" t="t" l="l"/>
            <a:pathLst>
              <a:path h="700445" w="724145">
                <a:moveTo>
                  <a:pt x="0" y="0"/>
                </a:moveTo>
                <a:lnTo>
                  <a:pt x="724145" y="0"/>
                </a:lnTo>
                <a:lnTo>
                  <a:pt x="724145" y="700446"/>
                </a:lnTo>
                <a:lnTo>
                  <a:pt x="0" y="7004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224907">
            <a:off x="4736237" y="8302050"/>
            <a:ext cx="313497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Game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-116042">
            <a:off x="4651001" y="4297194"/>
            <a:ext cx="3079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118202">
            <a:off x="4846163" y="6265058"/>
            <a:ext cx="317322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131572">
            <a:off x="10807988" y="4182958"/>
            <a:ext cx="37455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32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Workflow</a:t>
            </a:r>
          </a:p>
        </p:txBody>
      </p:sp>
      <p:sp>
        <p:nvSpPr>
          <p:cNvPr name="TextBox 22" id="22"/>
          <p:cNvSpPr txBox="true"/>
          <p:nvPr/>
        </p:nvSpPr>
        <p:spPr>
          <a:xfrm rot="-226624">
            <a:off x="11183506" y="6053975"/>
            <a:ext cx="3760962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AI Decision Engine</a:t>
            </a:r>
          </a:p>
        </p:txBody>
      </p:sp>
      <p:sp>
        <p:nvSpPr>
          <p:cNvPr name="TextBox 23" id="23"/>
          <p:cNvSpPr txBox="true"/>
          <p:nvPr/>
        </p:nvSpPr>
        <p:spPr>
          <a:xfrm rot="157715">
            <a:off x="11441021" y="8337345"/>
            <a:ext cx="31324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Challenges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1277388">
            <a:off x="14793696" y="1779303"/>
            <a:ext cx="994212" cy="1103148"/>
          </a:xfrm>
          <a:custGeom>
            <a:avLst/>
            <a:gdLst/>
            <a:ahLst/>
            <a:cxnLst/>
            <a:rect r="r" b="b" t="t" l="l"/>
            <a:pathLst>
              <a:path h="1103148" w="994212">
                <a:moveTo>
                  <a:pt x="0" y="0"/>
                </a:moveTo>
                <a:lnTo>
                  <a:pt x="994212" y="0"/>
                </a:lnTo>
                <a:lnTo>
                  <a:pt x="994212" y="1103148"/>
                </a:lnTo>
                <a:lnTo>
                  <a:pt x="0" y="11031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765709">
            <a:off x="16206073" y="4845049"/>
            <a:ext cx="1268132" cy="1818110"/>
          </a:xfrm>
          <a:custGeom>
            <a:avLst/>
            <a:gdLst/>
            <a:ahLst/>
            <a:cxnLst/>
            <a:rect r="r" b="b" t="t" l="l"/>
            <a:pathLst>
              <a:path h="1818110" w="1268132">
                <a:moveTo>
                  <a:pt x="0" y="0"/>
                </a:moveTo>
                <a:lnTo>
                  <a:pt x="1268131" y="0"/>
                </a:lnTo>
                <a:lnTo>
                  <a:pt x="1268131" y="1818110"/>
                </a:lnTo>
                <a:lnTo>
                  <a:pt x="0" y="181811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96667" y="1305568"/>
            <a:ext cx="12081104" cy="7675863"/>
            <a:chOff x="0" y="0"/>
            <a:chExt cx="3181854" cy="2021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1854" cy="2021627"/>
            </a:xfrm>
            <a:custGeom>
              <a:avLst/>
              <a:gdLst/>
              <a:ahLst/>
              <a:cxnLst/>
              <a:rect r="r" b="b" t="t" l="l"/>
              <a:pathLst>
                <a:path h="2021627" w="3181854">
                  <a:moveTo>
                    <a:pt x="32682" y="0"/>
                  </a:moveTo>
                  <a:lnTo>
                    <a:pt x="3149172" y="0"/>
                  </a:lnTo>
                  <a:cubicBezTo>
                    <a:pt x="3157840" y="0"/>
                    <a:pt x="3166153" y="3443"/>
                    <a:pt x="3172282" y="9572"/>
                  </a:cubicBezTo>
                  <a:cubicBezTo>
                    <a:pt x="3178411" y="15702"/>
                    <a:pt x="3181854" y="24014"/>
                    <a:pt x="3181854" y="32682"/>
                  </a:cubicBezTo>
                  <a:lnTo>
                    <a:pt x="3181854" y="1988944"/>
                  </a:lnTo>
                  <a:cubicBezTo>
                    <a:pt x="3181854" y="2006994"/>
                    <a:pt x="3167222" y="2021627"/>
                    <a:pt x="3149172" y="2021627"/>
                  </a:cubicBezTo>
                  <a:lnTo>
                    <a:pt x="32682" y="2021627"/>
                  </a:lnTo>
                  <a:cubicBezTo>
                    <a:pt x="24014" y="2021627"/>
                    <a:pt x="15702" y="2018183"/>
                    <a:pt x="9572" y="2012054"/>
                  </a:cubicBezTo>
                  <a:cubicBezTo>
                    <a:pt x="3443" y="2005925"/>
                    <a:pt x="0" y="1997612"/>
                    <a:pt x="0" y="1988944"/>
                  </a:cubicBezTo>
                  <a:lnTo>
                    <a:pt x="0" y="32682"/>
                  </a:lnTo>
                  <a:cubicBezTo>
                    <a:pt x="0" y="24014"/>
                    <a:pt x="3443" y="15702"/>
                    <a:pt x="9572" y="9572"/>
                  </a:cubicBezTo>
                  <a:cubicBezTo>
                    <a:pt x="15702" y="3443"/>
                    <a:pt x="24014" y="0"/>
                    <a:pt x="32682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1854" cy="205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17531" y="2140471"/>
            <a:ext cx="9904428" cy="2615178"/>
            <a:chOff x="0" y="0"/>
            <a:chExt cx="13205904" cy="3486904"/>
          </a:xfrm>
        </p:grpSpPr>
        <p:sp>
          <p:nvSpPr>
            <p:cNvPr name="Freeform 7" id="7"/>
            <p:cNvSpPr/>
            <p:nvPr/>
          </p:nvSpPr>
          <p:spPr>
            <a:xfrm flipH="false" flipV="false" rot="-28797">
              <a:off x="216271" y="257495"/>
              <a:ext cx="12976562" cy="3175114"/>
            </a:xfrm>
            <a:custGeom>
              <a:avLst/>
              <a:gdLst/>
              <a:ahLst/>
              <a:cxnLst/>
              <a:rect r="r" b="b" t="t" l="l"/>
              <a:pathLst>
                <a:path h="3175114" w="12976562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0" t="-40223" r="0" b="-3347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8797">
              <a:off x="13071" y="54295"/>
              <a:ext cx="12976562" cy="3175114"/>
            </a:xfrm>
            <a:custGeom>
              <a:avLst/>
              <a:gdLst/>
              <a:ahLst/>
              <a:cxnLst/>
              <a:rect r="r" b="b" t="t" l="l"/>
              <a:pathLst>
                <a:path h="3175114" w="12976562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223" r="0" b="-3347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-10627">
            <a:off x="5230104" y="2283384"/>
            <a:ext cx="7712356" cy="196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8009" y="5105400"/>
            <a:ext cx="11614422" cy="246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6"/>
              </a:lnSpc>
            </a:pPr>
            <a:r>
              <a:rPr lang="en-US" sz="29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Artificial intelligence adds dynamic decision-making to games. This project uses a probabilistic AI model to suggest actions based on the player's energy and reputation. A factor graph helps the game adapt choices, making the story more immersive and responsive.</a:t>
            </a:r>
          </a:p>
          <a:p>
            <a:pPr algn="ctr">
              <a:lnSpc>
                <a:spcPts val="425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48080" y="1305568"/>
            <a:ext cx="2143014" cy="3089030"/>
          </a:xfrm>
          <a:custGeom>
            <a:avLst/>
            <a:gdLst/>
            <a:ahLst/>
            <a:cxnLst/>
            <a:rect r="r" b="b" t="t" l="l"/>
            <a:pathLst>
              <a:path h="3089030" w="2143014">
                <a:moveTo>
                  <a:pt x="0" y="0"/>
                </a:moveTo>
                <a:lnTo>
                  <a:pt x="2143014" y="0"/>
                </a:lnTo>
                <a:lnTo>
                  <a:pt x="2143014" y="3089030"/>
                </a:lnTo>
                <a:lnTo>
                  <a:pt x="0" y="308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65709">
            <a:off x="909243" y="7310368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485834">
            <a:off x="14251158" y="7059692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485834">
            <a:off x="69321" y="1177940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3"/>
                </a:lnTo>
                <a:lnTo>
                  <a:pt x="3703316" y="3333513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78706" y="1864231"/>
            <a:ext cx="6801579" cy="1870279"/>
          </a:xfrm>
          <a:custGeom>
            <a:avLst/>
            <a:gdLst/>
            <a:ahLst/>
            <a:cxnLst/>
            <a:rect r="r" b="b" t="t" l="l"/>
            <a:pathLst>
              <a:path h="1870279" w="68015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69274" y="1795412"/>
            <a:ext cx="6420442" cy="177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OVERVIEW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9770">
            <a:off x="11527115" y="1008754"/>
            <a:ext cx="1106339" cy="1227560"/>
          </a:xfrm>
          <a:custGeom>
            <a:avLst/>
            <a:gdLst/>
            <a:ahLst/>
            <a:cxnLst/>
            <a:rect r="r" b="b" t="t" l="l"/>
            <a:pathLst>
              <a:path h="1227560" w="1106339">
                <a:moveTo>
                  <a:pt x="0" y="0"/>
                </a:moveTo>
                <a:lnTo>
                  <a:pt x="1106339" y="0"/>
                </a:lnTo>
                <a:lnTo>
                  <a:pt x="1106339" y="1227560"/>
                </a:lnTo>
                <a:lnTo>
                  <a:pt x="0" y="1227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5149" y="4821875"/>
            <a:ext cx="11851665" cy="362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641" indent="-382821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Interactive text-based adventure game</a:t>
            </a:r>
          </a:p>
          <a:p>
            <a:pPr algn="l" marL="765641" indent="-382821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Built with Python, Tkinter, and pgmpy</a:t>
            </a:r>
          </a:p>
          <a:p>
            <a:pPr algn="l" marL="765641" indent="-382821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Uses AI to guide player decisions</a:t>
            </a:r>
          </a:p>
          <a:p>
            <a:pPr algn="l" marL="765641" indent="-382821" lvl="1">
              <a:lnSpc>
                <a:spcPts val="4964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Enhances immersion with images, sound, and fading transitions</a:t>
            </a:r>
          </a:p>
          <a:p>
            <a:pPr algn="l">
              <a:lnSpc>
                <a:spcPts val="384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64763">
            <a:off x="5832314" y="3067157"/>
            <a:ext cx="6889111" cy="2117922"/>
            <a:chOff x="0" y="0"/>
            <a:chExt cx="9185482" cy="2823896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157231" y="246850"/>
              <a:ext cx="8996694" cy="2455871"/>
            </a:xfrm>
            <a:custGeom>
              <a:avLst/>
              <a:gdLst/>
              <a:ahLst/>
              <a:cxnLst/>
              <a:rect r="r" b="b" t="t" l="l"/>
              <a:pathLst>
                <a:path h="2455871" w="8996694">
                  <a:moveTo>
                    <a:pt x="0" y="0"/>
                  </a:moveTo>
                  <a:lnTo>
                    <a:pt x="8996695" y="0"/>
                  </a:lnTo>
                  <a:lnTo>
                    <a:pt x="8996695" y="2455872"/>
                  </a:lnTo>
                  <a:lnTo>
                    <a:pt x="0" y="245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31556" y="121175"/>
              <a:ext cx="8996694" cy="2455871"/>
            </a:xfrm>
            <a:custGeom>
              <a:avLst/>
              <a:gdLst/>
              <a:ahLst/>
              <a:cxnLst/>
              <a:rect r="r" b="b" t="t" l="l"/>
              <a:pathLst>
                <a:path h="2455871" w="8996694">
                  <a:moveTo>
                    <a:pt x="0" y="0"/>
                  </a:moveTo>
                  <a:lnTo>
                    <a:pt x="8996694" y="0"/>
                  </a:lnTo>
                  <a:lnTo>
                    <a:pt x="8996694" y="2455871"/>
                  </a:lnTo>
                  <a:lnTo>
                    <a:pt x="0" y="245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73086" y="1591828"/>
            <a:ext cx="4941828" cy="1545444"/>
          </a:xfrm>
          <a:custGeom>
            <a:avLst/>
            <a:gdLst/>
            <a:ahLst/>
            <a:cxnLst/>
            <a:rect r="r" b="b" t="t" l="l"/>
            <a:pathLst>
              <a:path h="1545444" w="4941828">
                <a:moveTo>
                  <a:pt x="0" y="0"/>
                </a:moveTo>
                <a:lnTo>
                  <a:pt x="4941828" y="0"/>
                </a:lnTo>
                <a:lnTo>
                  <a:pt x="4941828" y="1545444"/>
                </a:lnTo>
                <a:lnTo>
                  <a:pt x="0" y="15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69203">
            <a:off x="13239237" y="1633626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6556" y="5338644"/>
            <a:ext cx="10474887" cy="31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Dynamic story from JSON nodes</a:t>
            </a:r>
          </a:p>
          <a:p>
            <a:pPr algn="l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Player stats: name, energy, reputation, inventory</a:t>
            </a:r>
          </a:p>
          <a:p>
            <a:pPr algn="l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AI suggests best option at each choice</a:t>
            </a:r>
          </a:p>
          <a:p>
            <a:pPr algn="l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Save/load feature</a:t>
            </a:r>
          </a:p>
          <a:p>
            <a:pPr algn="l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2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Fade-in visuals + music per scene</a:t>
            </a:r>
          </a:p>
          <a:p>
            <a:pPr algn="ctr">
              <a:lnSpc>
                <a:spcPts val="425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8300536">
            <a:off x="2103105" y="7304230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7259" y="1530597"/>
            <a:ext cx="1494249" cy="2754377"/>
          </a:xfrm>
          <a:custGeom>
            <a:avLst/>
            <a:gdLst/>
            <a:ahLst/>
            <a:cxnLst/>
            <a:rect r="r" b="b" t="t" l="l"/>
            <a:pathLst>
              <a:path h="2754377" w="1494249">
                <a:moveTo>
                  <a:pt x="0" y="0"/>
                </a:moveTo>
                <a:lnTo>
                  <a:pt x="1494249" y="0"/>
                </a:lnTo>
                <a:lnTo>
                  <a:pt x="1494249" y="2754376"/>
                </a:lnTo>
                <a:lnTo>
                  <a:pt x="0" y="27543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54944" y="6960656"/>
            <a:ext cx="1704356" cy="2140478"/>
          </a:xfrm>
          <a:custGeom>
            <a:avLst/>
            <a:gdLst/>
            <a:ahLst/>
            <a:cxnLst/>
            <a:rect r="r" b="b" t="t" l="l"/>
            <a:pathLst>
              <a:path h="2140478" w="1704356">
                <a:moveTo>
                  <a:pt x="0" y="0"/>
                </a:moveTo>
                <a:lnTo>
                  <a:pt x="1704356" y="0"/>
                </a:lnTo>
                <a:lnTo>
                  <a:pt x="1704356" y="2140478"/>
                </a:lnTo>
                <a:lnTo>
                  <a:pt x="0" y="2140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9985">
            <a:off x="5622374" y="2899850"/>
            <a:ext cx="7043972" cy="199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26"/>
              </a:lnSpc>
            </a:pPr>
            <a:r>
              <a:rPr lang="en-US" sz="1166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55150" y="1391803"/>
            <a:ext cx="6243438" cy="161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9282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GAME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118813"/>
                  </a:lnTo>
                  <a:cubicBezTo>
                    <a:pt x="2137363" y="2145684"/>
                    <a:pt x="2115580" y="2167467"/>
                    <a:pt x="2088710" y="2167467"/>
                  </a:cubicBezTo>
                  <a:lnTo>
                    <a:pt x="48654" y="2167467"/>
                  </a:lnTo>
                  <a:cubicBezTo>
                    <a:pt x="21783" y="2167467"/>
                    <a:pt x="0" y="2145684"/>
                    <a:pt x="0" y="2118813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9972" y="2395838"/>
            <a:ext cx="6801281" cy="2126946"/>
          </a:xfrm>
          <a:custGeom>
            <a:avLst/>
            <a:gdLst/>
            <a:ahLst/>
            <a:cxnLst/>
            <a:rect r="r" b="b" t="t" l="l"/>
            <a:pathLst>
              <a:path h="2126946" w="6801281">
                <a:moveTo>
                  <a:pt x="0" y="0"/>
                </a:moveTo>
                <a:lnTo>
                  <a:pt x="6801280" y="0"/>
                </a:lnTo>
                <a:lnTo>
                  <a:pt x="6801280" y="2126945"/>
                </a:lnTo>
                <a:lnTo>
                  <a:pt x="0" y="212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69203">
            <a:off x="15572222" y="1100439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0400" y="4654828"/>
            <a:ext cx="6485740" cy="428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1. Sta</a:t>
            </a: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rtup</a:t>
            </a:r>
          </a:p>
          <a:p>
            <a:pPr algn="ctr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→ Enter name → Start from "start" node</a:t>
            </a:r>
          </a:p>
          <a:p>
            <a:pPr algn="ctr">
              <a:lnSpc>
                <a:spcPts val="3404"/>
              </a:lnSpc>
            </a:pP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2. Game Loop</a:t>
            </a: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→ Show narrative text</a:t>
            </a: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→ Display image + play music</a:t>
            </a: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→ AI suggests action</a:t>
            </a: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→ Player chooses → Effects applied</a:t>
            </a:r>
          </a:p>
          <a:p>
            <a:pPr algn="l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→ Move to next node</a:t>
            </a:r>
          </a:p>
          <a:p>
            <a:pPr algn="ctr">
              <a:lnSpc>
                <a:spcPts val="340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8300536">
            <a:off x="253731" y="8192792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8461" y="1524454"/>
            <a:ext cx="1387679" cy="1742768"/>
          </a:xfrm>
          <a:custGeom>
            <a:avLst/>
            <a:gdLst/>
            <a:ahLst/>
            <a:cxnLst/>
            <a:rect r="r" b="b" t="t" l="l"/>
            <a:pathLst>
              <a:path h="1742768" w="1387679">
                <a:moveTo>
                  <a:pt x="0" y="0"/>
                </a:moveTo>
                <a:lnTo>
                  <a:pt x="1387679" y="0"/>
                </a:lnTo>
                <a:lnTo>
                  <a:pt x="1387679" y="1742767"/>
                </a:lnTo>
                <a:lnTo>
                  <a:pt x="0" y="17427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14467" y="3048558"/>
            <a:ext cx="7957751" cy="5238659"/>
          </a:xfrm>
          <a:custGeom>
            <a:avLst/>
            <a:gdLst/>
            <a:ahLst/>
            <a:cxnLst/>
            <a:rect r="r" b="b" t="t" l="l"/>
            <a:pathLst>
              <a:path h="5238659" w="7957751">
                <a:moveTo>
                  <a:pt x="0" y="0"/>
                </a:moveTo>
                <a:lnTo>
                  <a:pt x="7957751" y="0"/>
                </a:lnTo>
                <a:lnTo>
                  <a:pt x="7957751" y="5238659"/>
                </a:lnTo>
                <a:lnTo>
                  <a:pt x="0" y="5238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20" t="0" r="-412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9985">
            <a:off x="1622899" y="2436118"/>
            <a:ext cx="6549107" cy="164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6"/>
              </a:lnSpc>
            </a:pPr>
            <a:r>
              <a:rPr lang="en-US" sz="9461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8186" y="1524454"/>
            <a:ext cx="8115300" cy="8229600"/>
            <a:chOff x="0" y="0"/>
            <a:chExt cx="213736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118813"/>
                  </a:lnTo>
                  <a:cubicBezTo>
                    <a:pt x="2137363" y="2145684"/>
                    <a:pt x="2115580" y="2167467"/>
                    <a:pt x="2088710" y="2167467"/>
                  </a:cubicBezTo>
                  <a:lnTo>
                    <a:pt x="48654" y="2167467"/>
                  </a:lnTo>
                  <a:cubicBezTo>
                    <a:pt x="21783" y="2167467"/>
                    <a:pt x="0" y="2145684"/>
                    <a:pt x="0" y="2118813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9972" y="2395838"/>
            <a:ext cx="6801281" cy="2126946"/>
          </a:xfrm>
          <a:custGeom>
            <a:avLst/>
            <a:gdLst/>
            <a:ahLst/>
            <a:cxnLst/>
            <a:rect r="r" b="b" t="t" l="l"/>
            <a:pathLst>
              <a:path h="2126946" w="6801281">
                <a:moveTo>
                  <a:pt x="0" y="0"/>
                </a:moveTo>
                <a:lnTo>
                  <a:pt x="6801280" y="0"/>
                </a:lnTo>
                <a:lnTo>
                  <a:pt x="6801280" y="2126945"/>
                </a:lnTo>
                <a:lnTo>
                  <a:pt x="0" y="212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69203">
            <a:off x="15572222" y="1100439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6046" y="4764931"/>
            <a:ext cx="7437954" cy="342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4"/>
              </a:lnSpc>
            </a:pPr>
          </a:p>
          <a:p>
            <a:pPr algn="just" marL="556773" indent="-278386" lvl="1">
              <a:lnSpc>
                <a:spcPts val="3404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Built using Fac</a:t>
            </a: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tor Graph</a:t>
            </a:r>
          </a:p>
          <a:p>
            <a:pPr algn="just" marL="556773" indent="-278386" lvl="1">
              <a:lnSpc>
                <a:spcPts val="3404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Variables:</a:t>
            </a:r>
          </a:p>
          <a:p>
            <a:pPr algn="just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                  </a:t>
            </a: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Energy (0–2)</a:t>
            </a:r>
          </a:p>
          <a:p>
            <a:pPr algn="just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                  Reputation (0–2)</a:t>
            </a:r>
          </a:p>
          <a:p>
            <a:pPr algn="just">
              <a:lnSpc>
                <a:spcPts val="3404"/>
              </a:lnSpc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                       Action ∈ {rest, sneak, fight}</a:t>
            </a:r>
          </a:p>
          <a:p>
            <a:pPr algn="just" marL="556773" indent="-278386" lvl="1">
              <a:lnSpc>
                <a:spcPts val="3404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Suggests action with highest probability</a:t>
            </a:r>
          </a:p>
          <a:p>
            <a:pPr algn="ctr">
              <a:lnSpc>
                <a:spcPts val="340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8300536">
            <a:off x="737643" y="7693270"/>
            <a:ext cx="2284413" cy="1187895"/>
          </a:xfrm>
          <a:custGeom>
            <a:avLst/>
            <a:gdLst/>
            <a:ahLst/>
            <a:cxnLst/>
            <a:rect r="r" b="b" t="t" l="l"/>
            <a:pathLst>
              <a:path h="1187895" w="2284413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8461" y="1524454"/>
            <a:ext cx="1387679" cy="1742768"/>
          </a:xfrm>
          <a:custGeom>
            <a:avLst/>
            <a:gdLst/>
            <a:ahLst/>
            <a:cxnLst/>
            <a:rect r="r" b="b" t="t" l="l"/>
            <a:pathLst>
              <a:path h="1742768" w="1387679">
                <a:moveTo>
                  <a:pt x="0" y="0"/>
                </a:moveTo>
                <a:lnTo>
                  <a:pt x="1387679" y="0"/>
                </a:lnTo>
                <a:lnTo>
                  <a:pt x="1387679" y="1742767"/>
                </a:lnTo>
                <a:lnTo>
                  <a:pt x="0" y="17427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65115" y="4927911"/>
            <a:ext cx="5949314" cy="1699804"/>
          </a:xfrm>
          <a:custGeom>
            <a:avLst/>
            <a:gdLst/>
            <a:ahLst/>
            <a:cxnLst/>
            <a:rect r="r" b="b" t="t" l="l"/>
            <a:pathLst>
              <a:path h="1699804" w="5949314">
                <a:moveTo>
                  <a:pt x="0" y="0"/>
                </a:moveTo>
                <a:lnTo>
                  <a:pt x="5949314" y="0"/>
                </a:lnTo>
                <a:lnTo>
                  <a:pt x="5949314" y="1699804"/>
                </a:lnTo>
                <a:lnTo>
                  <a:pt x="0" y="1699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9985">
            <a:off x="1621649" y="2750369"/>
            <a:ext cx="6549107" cy="116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6"/>
              </a:lnSpc>
            </a:pPr>
            <a:r>
              <a:rPr lang="en-US" sz="6662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AI DECISION ENGINE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65423" y="3956361"/>
            <a:ext cx="631051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FFA86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USES BELIEF PROPAGATION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1410" y="2435623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4" y="0"/>
                </a:lnTo>
                <a:lnTo>
                  <a:pt x="8790294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23913" y="2723327"/>
            <a:ext cx="8085287" cy="204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43"/>
              </a:lnSpc>
              <a:spcBef>
                <a:spcPct val="0"/>
              </a:spcBef>
            </a:pPr>
            <a:r>
              <a:rPr lang="en-US" sz="1479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Challenges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6836" y="1229698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949868">
            <a:off x="4538132" y="2394828"/>
            <a:ext cx="1371562" cy="1438073"/>
          </a:xfrm>
          <a:custGeom>
            <a:avLst/>
            <a:gdLst/>
            <a:ahLst/>
            <a:cxnLst/>
            <a:rect r="r" b="b" t="t" l="l"/>
            <a:pathLst>
              <a:path h="1438073" w="1371562">
                <a:moveTo>
                  <a:pt x="0" y="0"/>
                </a:moveTo>
                <a:lnTo>
                  <a:pt x="1371562" y="0"/>
                </a:lnTo>
                <a:lnTo>
                  <a:pt x="1371562" y="1438073"/>
                </a:lnTo>
                <a:lnTo>
                  <a:pt x="0" y="143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35457" y="5557073"/>
            <a:ext cx="12291458" cy="36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</a:p>
          <a:p>
            <a:pPr algn="l" marL="753949" indent="-376974" lvl="1">
              <a:lnSpc>
                <a:spcPts val="4888"/>
              </a:lnSpc>
              <a:buFont typeface="Arial"/>
              <a:buChar char="•"/>
            </a:pPr>
            <a:r>
              <a:rPr lang="en-US" b="true" sz="3492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Mapping AI decisions to narrative choices</a:t>
            </a:r>
          </a:p>
          <a:p>
            <a:pPr algn="l" marL="753949" indent="-376974" lvl="1">
              <a:lnSpc>
                <a:spcPts val="4888"/>
              </a:lnSpc>
              <a:buFont typeface="Arial"/>
              <a:buChar char="•"/>
            </a:pPr>
            <a:r>
              <a:rPr lang="en-US" b="true" sz="3492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Implementing smooth image transitions (PIL + Tkinter)</a:t>
            </a:r>
          </a:p>
          <a:p>
            <a:pPr algn="l" marL="753949" indent="-376974" lvl="1">
              <a:lnSpc>
                <a:spcPts val="4888"/>
              </a:lnSpc>
              <a:buFont typeface="Arial"/>
              <a:buChar char="•"/>
            </a:pPr>
            <a:r>
              <a:rPr lang="en-US" b="true" sz="3492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Robust save/load using pickle</a:t>
            </a:r>
          </a:p>
          <a:p>
            <a:pPr algn="l" marL="753949" indent="-376974" lvl="1">
              <a:lnSpc>
                <a:spcPts val="4888"/>
              </a:lnSpc>
              <a:buFont typeface="Arial"/>
              <a:buChar char="•"/>
            </a:pPr>
            <a:r>
              <a:rPr lang="en-US" b="true" sz="3492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  <a:r>
              <a:rPr lang="en-US" b="true" sz="3492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No story loops yet; tree structure only</a:t>
            </a:r>
          </a:p>
          <a:p>
            <a:pPr algn="ctr">
              <a:lnSpc>
                <a:spcPts val="488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369873">
            <a:off x="6075405" y="4783202"/>
            <a:ext cx="6813805" cy="966321"/>
          </a:xfrm>
          <a:custGeom>
            <a:avLst/>
            <a:gdLst/>
            <a:ahLst/>
            <a:cxnLst/>
            <a:rect r="r" b="b" t="t" l="l"/>
            <a:pathLst>
              <a:path h="966321" w="6813805">
                <a:moveTo>
                  <a:pt x="0" y="0"/>
                </a:moveTo>
                <a:lnTo>
                  <a:pt x="6813806" y="0"/>
                </a:lnTo>
                <a:lnTo>
                  <a:pt x="6813806" y="966322"/>
                </a:lnTo>
                <a:lnTo>
                  <a:pt x="0" y="966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3236">
            <a:off x="12574204" y="1878486"/>
            <a:ext cx="1157792" cy="1284651"/>
          </a:xfrm>
          <a:custGeom>
            <a:avLst/>
            <a:gdLst/>
            <a:ahLst/>
            <a:cxnLst/>
            <a:rect r="r" b="b" t="t" l="l"/>
            <a:pathLst>
              <a:path h="1284651" w="1157792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85834">
            <a:off x="-1028733" y="7406317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6"/>
                </a:lnTo>
                <a:lnTo>
                  <a:pt x="4114866" y="3703966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65709">
            <a:off x="15802685" y="7060166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DAGsapC4t2Y</dc:identifier>
  <dcterms:modified xsi:type="dcterms:W3CDTF">2011-08-01T06:04:30Z</dcterms:modified>
  <cp:revision>1</cp:revision>
  <dc:title>Green and White Doodle Group Project Presentation</dc:title>
</cp:coreProperties>
</file>